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4" r:id="rId2"/>
    <p:sldId id="284" r:id="rId3"/>
    <p:sldId id="281" r:id="rId4"/>
    <p:sldId id="282" r:id="rId5"/>
    <p:sldId id="280" r:id="rId6"/>
    <p:sldId id="289" r:id="rId7"/>
    <p:sldId id="28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519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E6FD4-5697-441D-A349-EAE159E60641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48CEE-F7CD-41DD-AB32-E51D6E46F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5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080-B906-414C-AA85-16F78261E139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BAAC-3AF1-4927-B08D-E837E1FF8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07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080-B906-414C-AA85-16F78261E139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BAAC-3AF1-4927-B08D-E837E1FF8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5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080-B906-414C-AA85-16F78261E139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BAAC-3AF1-4927-B08D-E837E1FF8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7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080-B906-414C-AA85-16F78261E139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BAAC-3AF1-4927-B08D-E837E1FF8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8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080-B906-414C-AA85-16F78261E139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BAAC-3AF1-4927-B08D-E837E1FF8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0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080-B906-414C-AA85-16F78261E139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BAAC-3AF1-4927-B08D-E837E1FF8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83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080-B906-414C-AA85-16F78261E139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BAAC-3AF1-4927-B08D-E837E1FF8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080-B906-414C-AA85-16F78261E139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BAAC-3AF1-4927-B08D-E837E1FF8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7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080-B906-414C-AA85-16F78261E139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BAAC-3AF1-4927-B08D-E837E1FF8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8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080-B906-414C-AA85-16F78261E139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BAAC-3AF1-4927-B08D-E837E1FF8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080-B906-414C-AA85-16F78261E139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BAAC-3AF1-4927-B08D-E837E1FF8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57080-B906-414C-AA85-16F78261E139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4BAAC-3AF1-4927-B08D-E837E1FF8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6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7446" y="1644213"/>
            <a:ext cx="9144000" cy="2387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Services in Adams County </a:t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September 29, 2022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27" y="1828800"/>
            <a:ext cx="3660298" cy="127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51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7949" y="365761"/>
            <a:ext cx="82961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Route</a:t>
            </a:r>
            <a:r>
              <a:rPr lang="en-US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57712" y="2054961"/>
            <a:ext cx="32585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91D26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91D26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 Fixed Routes in Gettysburg</a:t>
            </a:r>
          </a:p>
          <a:p>
            <a:pPr marL="285750" indent="-285750">
              <a:buClr>
                <a:srgbClr val="E91D26"/>
              </a:buCl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91D26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vehicles ADA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accessible</a:t>
            </a:r>
          </a:p>
          <a:p>
            <a:pPr>
              <a:buClr>
                <a:srgbClr val="E91D26"/>
              </a:buClr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91D26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$1.00 Per Trip </a:t>
            </a:r>
          </a:p>
          <a:p>
            <a:pPr>
              <a:buClr>
                <a:srgbClr val="E91D26"/>
              </a:buClr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91D26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Registered Seniors 65+ Free </a:t>
            </a:r>
          </a:p>
          <a:p>
            <a:pPr>
              <a:buClr>
                <a:srgbClr val="E91D26"/>
              </a:buClr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91D26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Flag Stops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534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7949" y="365761"/>
            <a:ext cx="82961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Paratransit</a:t>
            </a:r>
            <a:r>
              <a:rPr lang="en-US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80486" y="2003683"/>
            <a:ext cx="3699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91D26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Provides door-to-door service</a:t>
            </a:r>
          </a:p>
          <a:p>
            <a:pPr marL="285750" indent="-285750">
              <a:buClr>
                <a:srgbClr val="E91D26"/>
              </a:buCl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91D26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Process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91D26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Advanced Reservation </a:t>
            </a:r>
          </a:p>
          <a:p>
            <a:pPr>
              <a:buClr>
                <a:srgbClr val="E91D26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E91D26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979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7949" y="365761"/>
            <a:ext cx="82961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rabbit</a:t>
            </a:r>
            <a:r>
              <a:rPr lang="en-US" sz="80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</a:t>
            </a:r>
            <a:r>
              <a:rPr lang="en-US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51717" y="2054959"/>
            <a:ext cx="32585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91D26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Commuter bus service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between Gettysburg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Harrisburg</a:t>
            </a:r>
          </a:p>
          <a:p>
            <a:pPr marL="285750" indent="-285750">
              <a:buClr>
                <a:srgbClr val="E91D26"/>
              </a:buCl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91D26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onboard</a:t>
            </a:r>
          </a:p>
          <a:p>
            <a:pPr marL="285750" indent="-285750">
              <a:buClr>
                <a:srgbClr val="E91D26"/>
              </a:buCl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91D26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Emergency Ride Home Program</a:t>
            </a:r>
          </a:p>
        </p:txBody>
      </p:sp>
    </p:spTree>
    <p:extLst>
      <p:ext uri="{BB962C8B-B14F-4D97-AF65-F5344CB8AC3E}">
        <p14:creationId xmlns:p14="http://schemas.microsoft.com/office/powerpoint/2010/main" val="3180094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7949" y="365761"/>
            <a:ext cx="82961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GHC</a:t>
            </a:r>
            <a:r>
              <a:rPr lang="en-US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77688" y="1777896"/>
            <a:ext cx="32585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91D26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Gettysburg-Hanover Connector </a:t>
            </a:r>
          </a:p>
          <a:p>
            <a:pPr>
              <a:buClr>
                <a:srgbClr val="E91D26"/>
              </a:buClr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91D26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Governor’s Workforce Development Pilot </a:t>
            </a:r>
          </a:p>
          <a:p>
            <a:pPr>
              <a:buClr>
                <a:srgbClr val="E91D26"/>
              </a:buClr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91D26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Links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Fixed Route systems of Gettysburg and Hanover</a:t>
            </a:r>
          </a:p>
          <a:p>
            <a:pPr marL="285750" indent="-285750">
              <a:buClr>
                <a:srgbClr val="E91D26"/>
              </a:buCl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91D26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Operates Monday-Friday, 6AM-6PM</a:t>
            </a:r>
          </a:p>
          <a:p>
            <a:pPr marL="285750" indent="-285750">
              <a:buClr>
                <a:srgbClr val="E91D26"/>
              </a:buCl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91D26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vehicles ADA accessible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7" t="30285" r="20310" b="21445"/>
          <a:stretch/>
        </p:blipFill>
        <p:spPr>
          <a:xfrm>
            <a:off x="6454923" y="578885"/>
            <a:ext cx="4296265" cy="2843916"/>
          </a:xfrm>
          <a:prstGeom prst="rect">
            <a:avLst/>
          </a:prstGeom>
        </p:spPr>
      </p:pic>
      <p:pic>
        <p:nvPicPr>
          <p:cNvPr id="1026" name="Picture 2" descr="Screenshot+%2816%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564" y="5676221"/>
            <a:ext cx="3149096" cy="6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nnDOT logo | | bedfordgazette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665" y="4441794"/>
            <a:ext cx="1991938" cy="99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8300" t="9083" r="6159" b="13512"/>
          <a:stretch/>
        </p:blipFill>
        <p:spPr>
          <a:xfrm>
            <a:off x="7685562" y="3681515"/>
            <a:ext cx="2578473" cy="131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68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7949" y="365761"/>
            <a:ext cx="82961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 Center</a:t>
            </a:r>
            <a:r>
              <a:rPr lang="en-US" dirty="0"/>
              <a:t>	</a:t>
            </a:r>
          </a:p>
        </p:txBody>
      </p:sp>
      <p:pic>
        <p:nvPicPr>
          <p:cNvPr id="1027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440" y="2145261"/>
            <a:ext cx="4910369" cy="4158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image00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r="22387" b="8115"/>
          <a:stretch/>
        </p:blipFill>
        <p:spPr bwMode="auto">
          <a:xfrm>
            <a:off x="1947949" y="2523393"/>
            <a:ext cx="3643959" cy="3071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739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156" y="529586"/>
            <a:ext cx="8511932" cy="6110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1737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4385</TotalTime>
  <Words>88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 Services in Adams County  September 29,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the rabbit Spring 2021</dc:title>
  <dc:creator>Jenna Reedy</dc:creator>
  <cp:lastModifiedBy>Jenna Reedy</cp:lastModifiedBy>
  <cp:revision>31</cp:revision>
  <dcterms:created xsi:type="dcterms:W3CDTF">2021-05-07T14:10:07Z</dcterms:created>
  <dcterms:modified xsi:type="dcterms:W3CDTF">2022-10-13T17:58:33Z</dcterms:modified>
</cp:coreProperties>
</file>